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9"/>
  </p:notesMasterIdLst>
  <p:sldIdLst>
    <p:sldId id="360" r:id="rId2"/>
    <p:sldId id="357" r:id="rId3"/>
    <p:sldId id="352" r:id="rId4"/>
    <p:sldId id="355" r:id="rId5"/>
    <p:sldId id="359" r:id="rId6"/>
    <p:sldId id="361" r:id="rId7"/>
    <p:sldId id="362" r:id="rId8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3" d="100"/>
          <a:sy n="93" d="100"/>
        </p:scale>
        <p:origin x="726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1сентября –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знаний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муслима\Desktop\Фото, видеолар\Белем көне 2020\IMG-20200901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9249"/>
            <a:ext cx="2492896" cy="186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услима\Desktop\Фото, видеолар\Белем көне 2020\IMG-20200901-WA0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592" y="989249"/>
            <a:ext cx="2492896" cy="186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услима\Desktop\Фото, видеолар\Белем көне 2020\IMG-20200901-WA00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008" y="3003798"/>
            <a:ext cx="2636912" cy="197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услима\Desktop\Фото, видеолар\Белем көне 2020\IMG-20200901-WA00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03798"/>
            <a:ext cx="2636912" cy="197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9756" y="97174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275856" y="1264534"/>
            <a:ext cx="326346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добра: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«День помощи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верным друзьям»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«День дружбы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День добрых дел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Чистый воздух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Монета Добра»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Ramil\Desktop\Фото\IMG-20210914-WA0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615" y="2688428"/>
            <a:ext cx="2455072" cy="245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amil\Desktop\Фото\IMG-20210914-WA01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2"/>
          <a:stretch/>
        </p:blipFill>
        <p:spPr bwMode="auto">
          <a:xfrm>
            <a:off x="693977" y="3022884"/>
            <a:ext cx="2527448" cy="14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Ramil\Desktop\Фото\IMG-20210914-WA009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9"/>
          <a:stretch/>
        </p:blipFill>
        <p:spPr bwMode="auto">
          <a:xfrm>
            <a:off x="693977" y="997050"/>
            <a:ext cx="2502276" cy="168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Ramil\Desktop\Фото\IMG-20210914-WA009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" b="6535"/>
          <a:stretch/>
        </p:blipFill>
        <p:spPr bwMode="auto">
          <a:xfrm>
            <a:off x="6422204" y="1002776"/>
            <a:ext cx="2502243" cy="170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94"/>
          <a:stretch/>
        </p:blipFill>
        <p:spPr bwMode="auto">
          <a:xfrm>
            <a:off x="6453531" y="2864972"/>
            <a:ext cx="2470916" cy="157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8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4360" y="1571618"/>
            <a:ext cx="2824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Неделя добра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Мероприятие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посвященное Дню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добрых дел. 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" t="41670" r="11921" b="33409"/>
          <a:stretch/>
        </p:blipFill>
        <p:spPr bwMode="auto">
          <a:xfrm>
            <a:off x="6388227" y="1419622"/>
            <a:ext cx="2533250" cy="1593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7" t="2839" r="16647"/>
          <a:stretch/>
        </p:blipFill>
        <p:spPr bwMode="auto">
          <a:xfrm>
            <a:off x="6365243" y="3221454"/>
            <a:ext cx="2579218" cy="187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964" y="2355726"/>
            <a:ext cx="2480285" cy="237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1" t="3772" r="7895" b="2798"/>
          <a:stretch/>
        </p:blipFill>
        <p:spPr bwMode="auto">
          <a:xfrm>
            <a:off x="694112" y="3291830"/>
            <a:ext cx="2620248" cy="17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0" t="7291" r="8590"/>
          <a:stretch/>
        </p:blipFill>
        <p:spPr bwMode="auto">
          <a:xfrm>
            <a:off x="698288" y="1419622"/>
            <a:ext cx="2611896" cy="1729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94532"/>
            <a:ext cx="4248472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32218" y="87362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/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7 сентября -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День безопасности дорожного движения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Ramil\Desktop\Фото\IMG-20210914-WA01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6" b="9627"/>
          <a:stretch/>
        </p:blipFill>
        <p:spPr bwMode="auto">
          <a:xfrm>
            <a:off x="4860032" y="2533259"/>
            <a:ext cx="3657800" cy="233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94"/>
          <a:stretch/>
        </p:blipFill>
        <p:spPr bwMode="auto">
          <a:xfrm>
            <a:off x="824247" y="1711062"/>
            <a:ext cx="3815941" cy="233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Танылган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язучысы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Абдулла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тууына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113 ел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тулуга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багышланган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күргәзмә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Серле әкият дөн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ьясында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3"/>
          <a:stretch/>
        </p:blipFill>
        <p:spPr bwMode="auto">
          <a:xfrm>
            <a:off x="613520" y="3507853"/>
            <a:ext cx="216501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E0F1~1\AppData\Local\Temp\Rar$DIa0.684\IMG-20210914-WA01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15" y="929413"/>
            <a:ext cx="1874807" cy="249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0F1~1\AppData\Local\Temp\Rar$DIa0.905\IMG-20210914-WA017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1"/>
          <a:stretch/>
        </p:blipFill>
        <p:spPr bwMode="auto">
          <a:xfrm>
            <a:off x="6763355" y="3507854"/>
            <a:ext cx="219652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0F1~1\AppData\Local\Temp\Rar$DIa0.168\IMG-20210914-WA017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25" y="929413"/>
            <a:ext cx="1842005" cy="245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E0F1~1\AppData\Local\Temp\Rar$DIa0.614\IMG-20210914-WA017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9"/>
          <a:stretch/>
        </p:blipFill>
        <p:spPr bwMode="auto">
          <a:xfrm>
            <a:off x="3275856" y="3242263"/>
            <a:ext cx="3066539" cy="174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9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Танылган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язучысы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Абдулла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тууына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113 ел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тулуга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багышланган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шөгыль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«Абдулла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әкиятендә кунакта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274" y="2989894"/>
            <a:ext cx="3597211" cy="202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C:\Users\Ramil\Desktop\Фото\IMG-20210916-WA0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991" y="994784"/>
            <a:ext cx="2522955" cy="14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Ramil\Desktop\Фото\20210916_1706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6"/>
          <a:stretch/>
        </p:blipFill>
        <p:spPr bwMode="auto">
          <a:xfrm>
            <a:off x="709608" y="818669"/>
            <a:ext cx="2235124" cy="159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E0F1~1\AppData\Local\Temp\Rar$DIa0.238\IMG-20210916-WA001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7"/>
          <a:stretch/>
        </p:blipFill>
        <p:spPr bwMode="auto">
          <a:xfrm>
            <a:off x="7074468" y="2570415"/>
            <a:ext cx="1614292" cy="245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0F1~1\AppData\Local\Temp\Rar$DIa0.764\IMG-20210916-WA003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7"/>
          <a:stretch/>
        </p:blipFill>
        <p:spPr bwMode="auto">
          <a:xfrm>
            <a:off x="933880" y="2570415"/>
            <a:ext cx="1757705" cy="244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Танылган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язучысы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Абдулла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тууына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113 ел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тулуга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багышланган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400" b="1" smtClean="0">
                <a:latin typeface="Times New Roman" pitchFamily="18" charset="0"/>
                <a:cs typeface="Times New Roman" pitchFamily="18" charset="0"/>
              </a:rPr>
              <a:t>әңгәмә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«Абдулла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әкиятенә сәяхәт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950" y="1059582"/>
            <a:ext cx="2195527" cy="16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E0F1~1\AppData\Local\Temp\Rar$DIa0.426\IMG-20210917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375" y="3160000"/>
            <a:ext cx="2512679" cy="188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0F1~1\AppData\Local\Temp\Rar$DIa0.919\IMG-20210917-WA0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75780"/>
            <a:ext cx="2624938" cy="196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E0F1~1\AppData\Local\Temp\Rar$DIa0.781\IMG-20210917-WA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6940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E0F1~1\AppData\Local\Temp\Rar$DIa0.340\IMG-20210917-WA00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72" y="3159974"/>
            <a:ext cx="2512679" cy="188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4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4280</TotalTime>
  <Words>112</Words>
  <Application>Microsoft Office PowerPoint</Application>
  <PresentationFormat>Экран (16:9)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2_Тема Office</vt:lpstr>
      <vt:lpstr>  МАДОУ «Детский сад №67 комбинированного вида с татарским языком воспитания и обучения» Советского района г.Казани</vt:lpstr>
      <vt:lpstr>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Образовательное учреждение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Ильмира Ахметзянова</cp:lastModifiedBy>
  <cp:revision>487</cp:revision>
  <cp:lastPrinted>2021-02-04T07:26:50Z</cp:lastPrinted>
  <dcterms:created xsi:type="dcterms:W3CDTF">2015-10-13T08:15:21Z</dcterms:created>
  <dcterms:modified xsi:type="dcterms:W3CDTF">2021-09-23T17:54:51Z</dcterms:modified>
</cp:coreProperties>
</file>